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3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5" r:id="rId31"/>
    <p:sldId id="366" r:id="rId32"/>
    <p:sldId id="362" r:id="rId33"/>
    <p:sldId id="36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95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95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69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98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65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24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4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47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75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1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DC75-098F-4F5F-BED3-C4EFF1C8C745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5BF5-B831-42A9-90BD-931D2F88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37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 POLITICS IN THE 20s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383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9144000" cy="327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43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"/>
            <a:ext cx="9144000" cy="389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CH-12-2 PRESIDENT HARDING</a:t>
            </a:r>
            <a:endParaRPr 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20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CH-12-2 PRESIDENT HARDING</a:t>
            </a:r>
            <a:endParaRPr lang="en-US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33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CH-12-2 PRESIDENT HARDING</a:t>
            </a:r>
            <a:endParaRPr lang="en-US" sz="2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30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CH-12-2 PRESIDENT HARDING</a:t>
            </a:r>
            <a:endParaRPr lang="en-US" sz="24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9144000" cy="287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CH-12-2 PRESIDENT HARDING</a:t>
            </a:r>
            <a:endParaRPr lang="en-US" sz="2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9144000" cy="506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CH-12-2 PRESIDENT HARDING</a:t>
            </a:r>
            <a:endParaRPr lang="en-US" sz="2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211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CH-12-2 PRESIDENT HARDING</a:t>
            </a:r>
            <a:endParaRPr lang="en-US" sz="24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6248400" cy="38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194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22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9144000" cy="220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9144000" cy="6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1"/>
            <a:ext cx="6172200" cy="379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9144000" cy="464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799"/>
            <a:ext cx="7162800" cy="58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6781800" cy="629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90600"/>
            <a:ext cx="8153401" cy="37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508626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7924800" cy="5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30397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7620000" cy="539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119810" name="Picture 2" descr="http://ts1.mm.bing.net/th?id=H.4793081613124140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934200" cy="6217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120834" name="Picture 2" descr="http://www.willard.lib.mi.us/historical/bcphotos/stores/images/h53_5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604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29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CH-12-3 BUSINESS IN AMERICA</a:t>
            </a:r>
            <a:endParaRPr lang="en-US" sz="24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7429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54183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45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23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452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37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HIS CH-12-1 POSTWAR ISSUES</a:t>
            </a:r>
            <a:endParaRPr 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7162800" cy="646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148</Words>
  <Application>Microsoft Office PowerPoint</Application>
  <PresentationFormat>On-screen Show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HIS CH-12 POLITICS IN THE 20s</vt:lpstr>
      <vt:lpstr>HIS CH-12-1 POSTWAR ISSUES</vt:lpstr>
      <vt:lpstr>HIS CH-12-1 POSTWAR ISSUES</vt:lpstr>
      <vt:lpstr>HIS CH-12-1 POSTWAR ISSUES</vt:lpstr>
      <vt:lpstr>HIS CH-12-1 POSTWAR ISSUES</vt:lpstr>
      <vt:lpstr>HIS CH-12-1 POSTWAR ISSUES</vt:lpstr>
      <vt:lpstr>HIS CH-12-1 POSTWAR ISSUES</vt:lpstr>
      <vt:lpstr>HIS CH-12-1 POSTWAR ISSUES</vt:lpstr>
      <vt:lpstr>HIS CH-12-1 POSTWAR ISSUES</vt:lpstr>
      <vt:lpstr>HIS CH-12-1 POSTWAR ISSUES</vt:lpstr>
      <vt:lpstr>HIS CH-12-1 POSTWAR ISSUES</vt:lpstr>
      <vt:lpstr>HIS CH-12-1 POSTWAR ISSUES</vt:lpstr>
      <vt:lpstr>HIS CH-12-2 PRESIDENT HARDING</vt:lpstr>
      <vt:lpstr>HIS CH-12-2 PRESIDENT HARDING</vt:lpstr>
      <vt:lpstr>HIS CH-12-2 PRESIDENT HARDING</vt:lpstr>
      <vt:lpstr>HIS CH-12-2 PRESIDENT HARDING</vt:lpstr>
      <vt:lpstr>HIS CH-12-2 PRESIDENT HARDING</vt:lpstr>
      <vt:lpstr>HIS CH-12-2 PRESIDENT HARDING</vt:lpstr>
      <vt:lpstr>HIS CH-12-2 PRESIDENT HARDING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  <vt:lpstr>HIS CH-12-3 BUSINESS IN AMERICA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Schneemann</dc:creator>
  <cp:lastModifiedBy>FRS</cp:lastModifiedBy>
  <cp:revision>16</cp:revision>
  <dcterms:created xsi:type="dcterms:W3CDTF">2011-02-20T15:12:06Z</dcterms:created>
  <dcterms:modified xsi:type="dcterms:W3CDTF">2013-12-02T21:15:00Z</dcterms:modified>
</cp:coreProperties>
</file>